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415" r:id="rId26"/>
    <p:sldId id="459" r:id="rId27"/>
    <p:sldId id="460" r:id="rId28"/>
    <p:sldId id="258" r:id="rId29"/>
    <p:sldId id="461" r:id="rId30"/>
    <p:sldId id="46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 autoAdjust="0"/>
    <p:restoredTop sz="77522"/>
  </p:normalViewPr>
  <p:slideViewPr>
    <p:cSldViewPr>
      <p:cViewPr varScale="1">
        <p:scale>
          <a:sx n="73" d="100"/>
          <a:sy n="73" d="100"/>
        </p:scale>
        <p:origin x="2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#of counts in the totals data frame by the Habitat and #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9235</TotalTime>
  <Words>2847</Words>
  <Application>Microsoft Macintosh PowerPoint</Application>
  <PresentationFormat>On-screen Show (4:3)</PresentationFormat>
  <Paragraphs>314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512</cp:revision>
  <cp:lastPrinted>2018-11-07T21:03:12Z</cp:lastPrinted>
  <dcterms:created xsi:type="dcterms:W3CDTF">2013-09-18T21:00:03Z</dcterms:created>
  <dcterms:modified xsi:type="dcterms:W3CDTF">2022-10-19T21:46:28Z</dcterms:modified>
  <cp:category/>
</cp:coreProperties>
</file>